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7" r:id="rId2"/>
    <p:sldId id="259" r:id="rId3"/>
    <p:sldId id="267" r:id="rId4"/>
    <p:sldId id="258" r:id="rId5"/>
    <p:sldId id="265" r:id="rId6"/>
    <p:sldId id="263" r:id="rId7"/>
    <p:sldId id="262" r:id="rId8"/>
    <p:sldId id="264" r:id="rId9"/>
    <p:sldId id="266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7" d="100"/>
          <a:sy n="87" d="100"/>
        </p:scale>
        <p:origin x="51" y="43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media/image1.wmf>
</file>

<file path=ppt/media/image2.jpg>
</file>

<file path=ppt/media/image3.png>
</file>

<file path=ppt/media/image4.png>
</file>

<file path=ppt/media/image5.pn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9378D-BD88-4D6A-B1BC-9ED4AA47DF80}" type="datetimeFigureOut">
              <a:rPr lang="en-US" smtClean="0"/>
              <a:t>4/30/2017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ADA53-B2AD-4E6B-A678-4EB0030828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7175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9378D-BD88-4D6A-B1BC-9ED4AA47DF80}" type="datetimeFigureOut">
              <a:rPr lang="en-US" smtClean="0"/>
              <a:t>4/30/2017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ADA53-B2AD-4E6B-A678-4EB0030828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0452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9378D-BD88-4D6A-B1BC-9ED4AA47DF80}" type="datetimeFigureOut">
              <a:rPr lang="en-US" smtClean="0"/>
              <a:t>4/30/2017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ADA53-B2AD-4E6B-A678-4EB0030828CA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771803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9378D-BD88-4D6A-B1BC-9ED4AA47DF80}" type="datetimeFigureOut">
              <a:rPr lang="en-US" smtClean="0"/>
              <a:t>4/30/2017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ADA53-B2AD-4E6B-A678-4EB0030828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3213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9378D-BD88-4D6A-B1BC-9ED4AA47DF80}" type="datetimeFigureOut">
              <a:rPr lang="en-US" smtClean="0"/>
              <a:t>4/30/2017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ADA53-B2AD-4E6B-A678-4EB0030828CA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717450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9378D-BD88-4D6A-B1BC-9ED4AA47DF80}" type="datetimeFigureOut">
              <a:rPr lang="en-US" smtClean="0"/>
              <a:t>4/30/2017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ADA53-B2AD-4E6B-A678-4EB0030828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2701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9378D-BD88-4D6A-B1BC-9ED4AA47DF80}" type="datetimeFigureOut">
              <a:rPr lang="en-US" smtClean="0"/>
              <a:t>4/30/2017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ADA53-B2AD-4E6B-A678-4EB0030828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0351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9378D-BD88-4D6A-B1BC-9ED4AA47DF80}" type="datetimeFigureOut">
              <a:rPr lang="en-US" smtClean="0"/>
              <a:t>4/30/2017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ADA53-B2AD-4E6B-A678-4EB0030828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1283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9378D-BD88-4D6A-B1BC-9ED4AA47DF80}" type="datetimeFigureOut">
              <a:rPr lang="en-US" smtClean="0"/>
              <a:t>4/30/2017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ADA53-B2AD-4E6B-A678-4EB0030828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9829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9378D-BD88-4D6A-B1BC-9ED4AA47DF80}" type="datetimeFigureOut">
              <a:rPr lang="en-US" smtClean="0"/>
              <a:t>4/30/2017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ADA53-B2AD-4E6B-A678-4EB0030828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1128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9378D-BD88-4D6A-B1BC-9ED4AA47DF80}" type="datetimeFigureOut">
              <a:rPr lang="en-US" smtClean="0"/>
              <a:t>4/30/2017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ADA53-B2AD-4E6B-A678-4EB0030828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358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9378D-BD88-4D6A-B1BC-9ED4AA47DF80}" type="datetimeFigureOut">
              <a:rPr lang="en-US" smtClean="0"/>
              <a:t>4/30/2017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ADA53-B2AD-4E6B-A678-4EB0030828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6114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9378D-BD88-4D6A-B1BC-9ED4AA47DF80}" type="datetimeFigureOut">
              <a:rPr lang="en-US" smtClean="0"/>
              <a:t>4/30/2017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ADA53-B2AD-4E6B-A678-4EB0030828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9216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9378D-BD88-4D6A-B1BC-9ED4AA47DF80}" type="datetimeFigureOut">
              <a:rPr lang="en-US" smtClean="0"/>
              <a:t>4/30/2017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ADA53-B2AD-4E6B-A678-4EB0030828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3752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9378D-BD88-4D6A-B1BC-9ED4AA47DF80}" type="datetimeFigureOut">
              <a:rPr lang="en-US" smtClean="0"/>
              <a:t>4/30/2017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ADA53-B2AD-4E6B-A678-4EB0030828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825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9378D-BD88-4D6A-B1BC-9ED4AA47DF80}" type="datetimeFigureOut">
              <a:rPr lang="en-US" smtClean="0"/>
              <a:t>4/30/2017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ADA53-B2AD-4E6B-A678-4EB0030828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4697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39378D-BD88-4D6A-B1BC-9ED4AA47DF80}" type="datetimeFigureOut">
              <a:rPr lang="en-US" smtClean="0"/>
              <a:t>4/30/2017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2B8ADA53-B2AD-4E6B-A678-4EB0030828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7521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.wmf"/><Relationship Id="rId4" Type="http://schemas.openxmlformats.org/officeDocument/2006/relationships/oleObject" Target="../embeddings/oleObject1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1.w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1.w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Vertical Farming – Food Sustainability</a:t>
            </a:r>
          </a:p>
        </p:txBody>
      </p:sp>
      <p:pic>
        <p:nvPicPr>
          <p:cNvPr id="15" name="Content Placeholder 14" descr="A row of trees&#10;&#10;Description generated with very high confidence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66920" y="1375880"/>
            <a:ext cx="6817496" cy="5383508"/>
          </a:xfrm>
        </p:spPr>
      </p:pic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10548578" y="0"/>
          <a:ext cx="1643422" cy="16459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9" name="Image" r:id="rId4" imgW="8342640" imgH="8342640" progId="Photoshop.Image.16">
                  <p:embed/>
                </p:oleObj>
              </mc:Choice>
              <mc:Fallback>
                <p:oleObj name="Image" r:id="rId4" imgW="8342640" imgH="8342640" progId="Photoshop.Image.16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548578" y="0"/>
                        <a:ext cx="1643422" cy="1645920"/>
                      </a:xfrm>
                      <a:prstGeom prst="rect">
                        <a:avLst/>
                      </a:prstGeom>
                      <a:ln w="57150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618890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Greenhouse Urban Cle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Start up costs depend on size, access to sunlight, energy source</a:t>
            </a:r>
          </a:p>
          <a:p>
            <a:pPr lvl="1"/>
            <a:r>
              <a:rPr lang="en-US" dirty="0"/>
              <a:t>Water circulation</a:t>
            </a:r>
          </a:p>
          <a:p>
            <a:pPr lvl="1"/>
            <a:r>
              <a:rPr lang="en-US" dirty="0"/>
              <a:t>Cooling</a:t>
            </a:r>
          </a:p>
          <a:p>
            <a:pPr lvl="1"/>
            <a:r>
              <a:rPr lang="en-US" dirty="0"/>
              <a:t>LEDs</a:t>
            </a:r>
          </a:p>
          <a:p>
            <a:pPr lvl="1"/>
            <a:r>
              <a:rPr lang="en-US" dirty="0"/>
              <a:t>Equipment</a:t>
            </a:r>
          </a:p>
          <a:p>
            <a:pPr lvl="1"/>
            <a:r>
              <a:rPr lang="en-US" dirty="0"/>
              <a:t>Labor costs</a:t>
            </a:r>
          </a:p>
          <a:p>
            <a:r>
              <a:rPr lang="en-US" dirty="0"/>
              <a:t>One estimation for brand new facility ~$100 million</a:t>
            </a:r>
          </a:p>
          <a:p>
            <a:r>
              <a:rPr lang="en-US" dirty="0"/>
              <a:t>The Plant in Chicago: $1.7 million in grant </a:t>
            </a:r>
          </a:p>
          <a:p>
            <a:pPr lvl="1"/>
            <a:r>
              <a:rPr lang="en-US" dirty="0"/>
              <a:t>4-storey reclaimed building</a:t>
            </a:r>
          </a:p>
          <a:p>
            <a:pPr marL="457200" lvl="1" indent="0">
              <a:buNone/>
            </a:pP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10548578" y="0"/>
          <a:ext cx="1643422" cy="16459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8" name="Image" r:id="rId3" imgW="8342640" imgH="8342640" progId="Photoshop.Image.16">
                  <p:embed/>
                </p:oleObj>
              </mc:Choice>
              <mc:Fallback>
                <p:oleObj name="Image" r:id="rId3" imgW="8342640" imgH="8342640" progId="Photoshop.Image.16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548578" y="0"/>
                        <a:ext cx="1643422" cy="1645920"/>
                      </a:xfrm>
                      <a:prstGeom prst="rect">
                        <a:avLst/>
                      </a:prstGeom>
                      <a:ln w="57150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264497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Opportunity and Efficiency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Vertical Farms operating typically for-profit</a:t>
            </a:r>
          </a:p>
          <a:p>
            <a:r>
              <a:rPr lang="en-US" dirty="0"/>
              <a:t>Recommend government subsidy to encourage vertical farming endeavors</a:t>
            </a:r>
          </a:p>
          <a:p>
            <a:pPr lvl="1"/>
            <a:r>
              <a:rPr lang="en-US" dirty="0"/>
              <a:t>Like grant in Chicago, The Plant </a:t>
            </a:r>
          </a:p>
          <a:p>
            <a:r>
              <a:rPr lang="en-US" dirty="0"/>
              <a:t>Anticipates rapid urbanization</a:t>
            </a:r>
          </a:p>
          <a:p>
            <a:r>
              <a:rPr lang="en-US" dirty="0"/>
              <a:t>Double output per square foot</a:t>
            </a:r>
          </a:p>
          <a:p>
            <a:r>
              <a:rPr lang="en-US" dirty="0"/>
              <a:t>Cleaning cities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13075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Availability of Buildings for </a:t>
            </a:r>
            <a:r>
              <a:rPr lang="en-US" dirty="0" err="1"/>
              <a:t>Upconversion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Opportunities. Photo Rep.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10548578" y="0"/>
          <a:ext cx="1643422" cy="16459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3" name="Image" r:id="rId3" imgW="8342640" imgH="8342640" progId="Photoshop.Image.16">
                  <p:embed/>
                </p:oleObj>
              </mc:Choice>
              <mc:Fallback>
                <p:oleObj name="Image" r:id="rId3" imgW="8342640" imgH="8342640" progId="Photoshop.Image.16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548578" y="0"/>
                        <a:ext cx="1643422" cy="1645920"/>
                      </a:xfrm>
                      <a:prstGeom prst="rect">
                        <a:avLst/>
                      </a:prstGeom>
                      <a:ln w="57150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787214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Options!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Vertical farming options</a:t>
            </a:r>
          </a:p>
        </p:txBody>
      </p:sp>
    </p:spTree>
    <p:extLst>
      <p:ext uri="{BB962C8B-B14F-4D97-AF65-F5344CB8AC3E}">
        <p14:creationId xmlns:p14="http://schemas.microsoft.com/office/powerpoint/2010/main" val="7991568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787" y="333375"/>
            <a:ext cx="11020425" cy="619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4735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0"/>
            <a:ext cx="82296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8904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5973" y="312111"/>
            <a:ext cx="9195478" cy="6113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6713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8473" y="0"/>
            <a:ext cx="9544361" cy="6909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968448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163</TotalTime>
  <Words>98</Words>
  <Application>Microsoft Office PowerPoint</Application>
  <PresentationFormat>Widescreen</PresentationFormat>
  <Paragraphs>22</Paragraphs>
  <Slides>9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Trebuchet MS</vt:lpstr>
      <vt:lpstr>Wingdings 3</vt:lpstr>
      <vt:lpstr>Facet</vt:lpstr>
      <vt:lpstr>Image</vt:lpstr>
      <vt:lpstr>Vertical Farming – Food Sustainability</vt:lpstr>
      <vt:lpstr>Greenhouse Urban Cle</vt:lpstr>
      <vt:lpstr>Opportunity and Efficiency</vt:lpstr>
      <vt:lpstr>Availability of Buildings for Upconversion</vt:lpstr>
      <vt:lpstr>Options!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Vertical Farming – Food Sustainability</dc:title>
  <dc:creator>Ilya Malinskiy</dc:creator>
  <cp:lastModifiedBy>Kaitie Fox</cp:lastModifiedBy>
  <cp:revision>7</cp:revision>
  <dcterms:created xsi:type="dcterms:W3CDTF">2017-04-30T15:01:53Z</dcterms:created>
  <dcterms:modified xsi:type="dcterms:W3CDTF">2017-04-30T17:47:59Z</dcterms:modified>
</cp:coreProperties>
</file>

<file path=docProps/thumbnail.jpeg>
</file>